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9" d="100"/>
          <a:sy n="99" d="100"/>
        </p:scale>
        <p:origin x="-3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828DE-7A9C-4650-A9FA-D9D9C5E00EE0}" type="datetimeFigureOut">
              <a:rPr lang="ko-KR" altLang="en-US" smtClean="0"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49541-8A91-44CF-903E-ED9DBFBCAD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6850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828DE-7A9C-4650-A9FA-D9D9C5E00EE0}" type="datetimeFigureOut">
              <a:rPr lang="ko-KR" altLang="en-US" smtClean="0"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49541-8A91-44CF-903E-ED9DBFBCAD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67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828DE-7A9C-4650-A9FA-D9D9C5E00EE0}" type="datetimeFigureOut">
              <a:rPr lang="ko-KR" altLang="en-US" smtClean="0"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49541-8A91-44CF-903E-ED9DBFBCAD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995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828DE-7A9C-4650-A9FA-D9D9C5E00EE0}" type="datetimeFigureOut">
              <a:rPr lang="ko-KR" altLang="en-US" smtClean="0"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49541-8A91-44CF-903E-ED9DBFBCAD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9022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828DE-7A9C-4650-A9FA-D9D9C5E00EE0}" type="datetimeFigureOut">
              <a:rPr lang="ko-KR" altLang="en-US" smtClean="0"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49541-8A91-44CF-903E-ED9DBFBCAD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7293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828DE-7A9C-4650-A9FA-D9D9C5E00EE0}" type="datetimeFigureOut">
              <a:rPr lang="ko-KR" altLang="en-US" smtClean="0"/>
              <a:t>2015-04-07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49541-8A91-44CF-903E-ED9DBFBCAD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3130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828DE-7A9C-4650-A9FA-D9D9C5E00EE0}" type="datetimeFigureOut">
              <a:rPr lang="ko-KR" altLang="en-US" smtClean="0"/>
              <a:t>2015-04-07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49541-8A91-44CF-903E-ED9DBFBCAD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291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828DE-7A9C-4650-A9FA-D9D9C5E00EE0}" type="datetimeFigureOut">
              <a:rPr lang="ko-KR" altLang="en-US" smtClean="0"/>
              <a:t>2015-04-07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49541-8A91-44CF-903E-ED9DBFBCAD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3061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828DE-7A9C-4650-A9FA-D9D9C5E00EE0}" type="datetimeFigureOut">
              <a:rPr lang="ko-KR" altLang="en-US" smtClean="0"/>
              <a:t>2015-04-07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49541-8A91-44CF-903E-ED9DBFBCAD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1434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828DE-7A9C-4650-A9FA-D9D9C5E00EE0}" type="datetimeFigureOut">
              <a:rPr lang="ko-KR" altLang="en-US" smtClean="0"/>
              <a:t>2015-04-07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49541-8A91-44CF-903E-ED9DBFBCAD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7820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828DE-7A9C-4650-A9FA-D9D9C5E00EE0}" type="datetimeFigureOut">
              <a:rPr lang="ko-KR" altLang="en-US" smtClean="0"/>
              <a:t>2015-04-07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49541-8A91-44CF-903E-ED9DBFBCAD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3169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828DE-7A9C-4650-A9FA-D9D9C5E00EE0}" type="datetimeFigureOut">
              <a:rPr lang="ko-KR" altLang="en-US" smtClean="0"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49541-8A91-44CF-903E-ED9DBFBCAD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7115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87524" y="663079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latin typeface="+mn-ea"/>
              </a:rPr>
              <a:t>질문 </a:t>
            </a:r>
            <a:r>
              <a:rPr lang="en-US" altLang="ko-KR" sz="1200" b="1" dirty="0" smtClean="0">
                <a:latin typeface="+mn-ea"/>
              </a:rPr>
              <a:t>1. </a:t>
            </a:r>
            <a:r>
              <a:rPr lang="ko-KR" altLang="en-US" sz="1200" b="1" dirty="0" smtClean="0">
                <a:latin typeface="+mn-ea"/>
              </a:rPr>
              <a:t>평소에 사용하던 생활용품 </a:t>
            </a:r>
            <a:r>
              <a:rPr lang="en-US" altLang="ko-KR" sz="1200" b="1" dirty="0" smtClean="0">
                <a:latin typeface="+mn-ea"/>
              </a:rPr>
              <a:t>(</a:t>
            </a:r>
            <a:r>
              <a:rPr lang="ko-KR" altLang="en-US" sz="1200" b="1" dirty="0" smtClean="0">
                <a:latin typeface="+mn-ea"/>
              </a:rPr>
              <a:t>세제 및 개인용품</a:t>
            </a:r>
            <a:r>
              <a:rPr lang="en-US" altLang="ko-KR" sz="1200" b="1" dirty="0">
                <a:latin typeface="+mn-ea"/>
              </a:rPr>
              <a:t>)</a:t>
            </a:r>
            <a:r>
              <a:rPr lang="ko-KR" altLang="en-US" sz="1200" b="1" dirty="0" smtClean="0">
                <a:latin typeface="+mn-ea"/>
              </a:rPr>
              <a:t>제품 중 </a:t>
            </a:r>
            <a:r>
              <a:rPr lang="en-US" altLang="ko-KR" sz="1200" b="1" dirty="0" smtClean="0">
                <a:latin typeface="+mn-ea"/>
              </a:rPr>
              <a:t> </a:t>
            </a:r>
            <a:r>
              <a:rPr lang="ko-KR" altLang="en-US" sz="1200" b="1" dirty="0" smtClean="0">
                <a:latin typeface="+mn-ea"/>
              </a:rPr>
              <a:t>주변에 추천하고 싶은 제품이 있었다면 </a:t>
            </a:r>
            <a:endParaRPr lang="en-US" altLang="ko-KR" sz="1200" b="1" dirty="0" smtClean="0">
              <a:latin typeface="+mn-ea"/>
            </a:endParaRPr>
          </a:p>
          <a:p>
            <a:r>
              <a:rPr lang="ko-KR" altLang="en-US" sz="1200" b="1" smtClean="0">
                <a:latin typeface="+mn-ea"/>
              </a:rPr>
              <a:t>제품의 이미지와</a:t>
            </a:r>
            <a:r>
              <a:rPr lang="en-US" altLang="ko-KR" sz="1200" b="1" dirty="0" smtClean="0">
                <a:latin typeface="+mn-ea"/>
              </a:rPr>
              <a:t>, </a:t>
            </a:r>
            <a:r>
              <a:rPr lang="ko-KR" altLang="en-US" sz="1200" b="1" dirty="0" smtClean="0">
                <a:latin typeface="+mn-ea"/>
              </a:rPr>
              <a:t>추천하고 싶은 이유를 기입하시오</a:t>
            </a:r>
            <a:r>
              <a:rPr lang="en-US" altLang="ko-KR" sz="1200" b="1" dirty="0" smtClean="0">
                <a:latin typeface="+mn-ea"/>
              </a:rPr>
              <a:t>.</a:t>
            </a:r>
            <a:r>
              <a:rPr lang="ko-KR" altLang="en-US" sz="1200" b="1" dirty="0" smtClean="0">
                <a:latin typeface="+mn-ea"/>
              </a:rPr>
              <a:t> 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95536" y="1772816"/>
            <a:ext cx="3960440" cy="432048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solidFill>
                  <a:schemeClr val="tx1"/>
                </a:solidFill>
              </a:rPr>
              <a:t>image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4437112"/>
            <a:ext cx="15071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b="1" dirty="0" smtClean="0">
                <a:latin typeface="+mn-ea"/>
              </a:rPr>
              <a:t>추천하고 싶은 이유</a:t>
            </a:r>
            <a:r>
              <a:rPr lang="en-US" altLang="ko-KR" sz="1000" b="1" dirty="0" smtClean="0">
                <a:latin typeface="+mn-ea"/>
              </a:rPr>
              <a:t>: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52120" y="287070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 smtClean="0">
                <a:latin typeface="+mn-ea"/>
              </a:rPr>
              <a:t>제출자 </a:t>
            </a:r>
            <a:r>
              <a:rPr lang="en-US" altLang="ko-KR" sz="1100" b="1" dirty="0" smtClean="0">
                <a:latin typeface="+mn-ea"/>
              </a:rPr>
              <a:t>ID:</a:t>
            </a:r>
            <a:endParaRPr lang="ko-KR" altLang="en-US" sz="1100" b="1" dirty="0">
              <a:latin typeface="+mn-ea"/>
            </a:endParaRPr>
          </a:p>
        </p:txBody>
      </p:sp>
      <p:cxnSp>
        <p:nvCxnSpPr>
          <p:cNvPr id="14" name="직선 연결선 13"/>
          <p:cNvCxnSpPr/>
          <p:nvPr/>
        </p:nvCxnSpPr>
        <p:spPr>
          <a:xfrm>
            <a:off x="5580112" y="548680"/>
            <a:ext cx="3347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572000" y="1844824"/>
            <a:ext cx="7761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b="1" dirty="0" smtClean="0">
                <a:latin typeface="+mn-ea"/>
              </a:rPr>
              <a:t>브랜드</a:t>
            </a:r>
            <a:r>
              <a:rPr lang="en-US" altLang="ko-KR" sz="1000" b="1" dirty="0" smtClean="0">
                <a:latin typeface="+mn-ea"/>
              </a:rPr>
              <a:t>: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3038763"/>
            <a:ext cx="7761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b="1" dirty="0" smtClean="0">
                <a:latin typeface="+mn-ea"/>
              </a:rPr>
              <a:t>제품명</a:t>
            </a:r>
            <a:r>
              <a:rPr lang="en-US" altLang="ko-KR" sz="1000" b="1" dirty="0" smtClean="0">
                <a:latin typeface="+mn-ea"/>
              </a:rPr>
              <a:t>: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08304" y="287070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 smtClean="0">
                <a:latin typeface="+mn-ea"/>
              </a:rPr>
              <a:t>성명</a:t>
            </a:r>
            <a:r>
              <a:rPr lang="en-US" altLang="ko-KR" sz="1100" b="1" dirty="0" smtClean="0">
                <a:latin typeface="+mn-ea"/>
              </a:rPr>
              <a:t>:</a:t>
            </a:r>
            <a:endParaRPr lang="ko-KR" altLang="en-US" sz="11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0160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87524" y="663079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latin typeface="+mn-ea"/>
              </a:rPr>
              <a:t>질문 </a:t>
            </a:r>
            <a:r>
              <a:rPr lang="en-US" altLang="ko-KR" sz="1200" b="1" dirty="0" smtClean="0">
                <a:latin typeface="+mn-ea"/>
              </a:rPr>
              <a:t>2. </a:t>
            </a:r>
            <a:r>
              <a:rPr lang="ko-KR" altLang="en-US" sz="1200" b="1" dirty="0" smtClean="0">
                <a:latin typeface="+mn-ea"/>
              </a:rPr>
              <a:t>평소에 </a:t>
            </a:r>
            <a:r>
              <a:rPr lang="ko-KR" altLang="en-US" sz="1200" b="1" dirty="0" err="1" smtClean="0">
                <a:latin typeface="+mn-ea"/>
              </a:rPr>
              <a:t>즐겨찾는</a:t>
            </a:r>
            <a:r>
              <a:rPr lang="ko-KR" altLang="en-US" sz="1200" b="1" dirty="0" smtClean="0">
                <a:latin typeface="+mn-ea"/>
              </a:rPr>
              <a:t> 쇼핑 장소의 사진을 기입하고</a:t>
            </a:r>
            <a:r>
              <a:rPr lang="en-US" altLang="ko-KR" sz="1200" b="1" dirty="0" smtClean="0">
                <a:latin typeface="+mn-ea"/>
              </a:rPr>
              <a:t>, </a:t>
            </a:r>
            <a:r>
              <a:rPr lang="ko-KR" altLang="en-US" sz="1200" b="1" dirty="0" smtClean="0">
                <a:latin typeface="+mn-ea"/>
              </a:rPr>
              <a:t>그 매장이 마음에 드는 점과 이유를 기입하시오</a:t>
            </a:r>
            <a:r>
              <a:rPr lang="en-US" altLang="ko-KR" sz="1200" b="1" dirty="0" smtClean="0">
                <a:latin typeface="+mn-ea"/>
              </a:rPr>
              <a:t>.</a:t>
            </a:r>
          </a:p>
          <a:p>
            <a:r>
              <a:rPr lang="ko-KR" altLang="en-US" sz="1200" b="1" dirty="0" smtClean="0">
                <a:latin typeface="+mn-ea"/>
              </a:rPr>
              <a:t>또 어떤 점이 개선되면 좋겠는지를 기입하시오  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95536" y="1772816"/>
            <a:ext cx="3960440" cy="432048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solidFill>
                  <a:schemeClr val="tx1"/>
                </a:solidFill>
              </a:rPr>
              <a:t>image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16016" y="1844824"/>
            <a:ext cx="25010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b="1" dirty="0" smtClean="0">
                <a:latin typeface="+mn-ea"/>
              </a:rPr>
              <a:t>이 매장이 마음에 드는 점과 그 이유</a:t>
            </a:r>
            <a:r>
              <a:rPr lang="en-US" altLang="ko-KR" sz="1000" b="1" dirty="0" smtClean="0">
                <a:latin typeface="+mn-ea"/>
              </a:rPr>
              <a:t>: 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6016" y="4077072"/>
            <a:ext cx="24112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b="1" dirty="0" smtClean="0">
                <a:latin typeface="+mn-ea"/>
              </a:rPr>
              <a:t>이 매장에서 개선되었으면 하는 점</a:t>
            </a:r>
            <a:r>
              <a:rPr lang="en-US" altLang="ko-KR" sz="1000" b="1" dirty="0" smtClean="0">
                <a:latin typeface="+mn-ea"/>
              </a:rPr>
              <a:t>: </a:t>
            </a:r>
            <a:endParaRPr lang="ko-KR" altLang="en-US" sz="1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9084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95536" y="1772816"/>
            <a:ext cx="3960440" cy="432048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solidFill>
                  <a:schemeClr val="tx1"/>
                </a:solidFill>
              </a:rPr>
              <a:t>image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92696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latin typeface="+mn-ea"/>
              </a:rPr>
              <a:t>질문</a:t>
            </a:r>
            <a:r>
              <a:rPr lang="en-US" altLang="ko-KR" sz="1200" b="1" dirty="0">
                <a:latin typeface="+mn-ea"/>
              </a:rPr>
              <a:t> 3</a:t>
            </a:r>
            <a:r>
              <a:rPr lang="en-US" altLang="ko-KR" sz="1200" b="1" dirty="0" smtClean="0">
                <a:latin typeface="+mn-ea"/>
              </a:rPr>
              <a:t>. </a:t>
            </a:r>
            <a:r>
              <a:rPr lang="ko-KR" altLang="en-US" sz="1200" b="1" dirty="0" smtClean="0">
                <a:latin typeface="+mn-ea"/>
              </a:rPr>
              <a:t>본인을 포함한 주변인의 </a:t>
            </a:r>
            <a:r>
              <a:rPr lang="ko-KR" altLang="en-US" sz="1200" b="1" dirty="0" err="1" smtClean="0">
                <a:latin typeface="+mn-ea"/>
              </a:rPr>
              <a:t>헤어케어</a:t>
            </a:r>
            <a:r>
              <a:rPr lang="ko-KR" altLang="en-US" sz="1200" b="1" dirty="0" smtClean="0">
                <a:latin typeface="+mn-ea"/>
              </a:rPr>
              <a:t> </a:t>
            </a:r>
            <a:r>
              <a:rPr lang="ko-KR" altLang="en-US" sz="1200" b="1" dirty="0" err="1" smtClean="0">
                <a:latin typeface="+mn-ea"/>
              </a:rPr>
              <a:t>제품류</a:t>
            </a:r>
            <a:r>
              <a:rPr lang="en-US" altLang="ko-KR" sz="1200" b="1" dirty="0" smtClean="0">
                <a:latin typeface="+mn-ea"/>
              </a:rPr>
              <a:t>(</a:t>
            </a:r>
            <a:r>
              <a:rPr lang="ko-KR" altLang="en-US" sz="1200" b="1" dirty="0" smtClean="0">
                <a:latin typeface="+mn-ea"/>
              </a:rPr>
              <a:t>샴푸</a:t>
            </a:r>
            <a:r>
              <a:rPr lang="en-US" altLang="ko-KR" sz="1200" b="1" dirty="0" smtClean="0">
                <a:latin typeface="+mn-ea"/>
              </a:rPr>
              <a:t>,</a:t>
            </a:r>
            <a:r>
              <a:rPr lang="ko-KR" altLang="en-US" sz="1200" b="1" dirty="0" smtClean="0">
                <a:latin typeface="+mn-ea"/>
              </a:rPr>
              <a:t>린스</a:t>
            </a:r>
            <a:r>
              <a:rPr lang="en-US" altLang="ko-KR" sz="1200" b="1" dirty="0" smtClean="0">
                <a:latin typeface="+mn-ea"/>
              </a:rPr>
              <a:t>,</a:t>
            </a:r>
            <a:r>
              <a:rPr lang="ko-KR" altLang="en-US" sz="1200" b="1" dirty="0" err="1" smtClean="0">
                <a:latin typeface="+mn-ea"/>
              </a:rPr>
              <a:t>트리트먼트</a:t>
            </a:r>
            <a:r>
              <a:rPr lang="ko-KR" altLang="en-US" sz="1200" b="1" dirty="0" smtClean="0">
                <a:latin typeface="+mn-ea"/>
              </a:rPr>
              <a:t> 및 </a:t>
            </a:r>
            <a:r>
              <a:rPr lang="ko-KR" altLang="en-US" sz="1200" b="1" dirty="0" err="1" smtClean="0">
                <a:latin typeface="+mn-ea"/>
              </a:rPr>
              <a:t>에센스</a:t>
            </a:r>
            <a:r>
              <a:rPr lang="ko-KR" altLang="en-US" sz="1200" b="1" dirty="0" smtClean="0">
                <a:latin typeface="+mn-ea"/>
              </a:rPr>
              <a:t> 등</a:t>
            </a:r>
            <a:r>
              <a:rPr lang="en-US" altLang="ko-KR" sz="1200" b="1" dirty="0" smtClean="0">
                <a:latin typeface="+mn-ea"/>
              </a:rPr>
              <a:t>)</a:t>
            </a:r>
            <a:r>
              <a:rPr lang="ko-KR" altLang="en-US" sz="1200" b="1" dirty="0" smtClean="0">
                <a:latin typeface="+mn-ea"/>
              </a:rPr>
              <a:t> 사용 장면을 사진 또는</a:t>
            </a:r>
            <a:r>
              <a:rPr lang="en-US" altLang="ko-KR" sz="1200" b="1" dirty="0" smtClean="0">
                <a:latin typeface="+mn-ea"/>
              </a:rPr>
              <a:t> </a:t>
            </a:r>
            <a:r>
              <a:rPr lang="ko-KR" altLang="en-US" sz="1200" b="1" dirty="0" smtClean="0">
                <a:latin typeface="+mn-ea"/>
              </a:rPr>
              <a:t>그림으로 붙이고</a:t>
            </a:r>
            <a:r>
              <a:rPr lang="en-US" altLang="ko-KR" sz="1200" b="1" dirty="0" smtClean="0">
                <a:latin typeface="+mn-ea"/>
              </a:rPr>
              <a:t>, </a:t>
            </a:r>
            <a:r>
              <a:rPr lang="ko-KR" altLang="en-US" sz="1200" b="1" dirty="0" smtClean="0">
                <a:latin typeface="+mn-ea"/>
              </a:rPr>
              <a:t>사용하는 과정에서 느낀 불편한 점</a:t>
            </a:r>
            <a:r>
              <a:rPr lang="en-US" altLang="ko-KR" sz="1200" b="1" dirty="0" smtClean="0">
                <a:latin typeface="+mn-ea"/>
              </a:rPr>
              <a:t>/</a:t>
            </a:r>
            <a:r>
              <a:rPr lang="ko-KR" altLang="en-US" sz="1200" b="1" dirty="0" smtClean="0">
                <a:latin typeface="+mn-ea"/>
              </a:rPr>
              <a:t>불편해 </a:t>
            </a:r>
            <a:r>
              <a:rPr lang="ko-KR" altLang="en-US" sz="1200" b="1" dirty="0" err="1" smtClean="0">
                <a:latin typeface="+mn-ea"/>
              </a:rPr>
              <a:t>보인점이</a:t>
            </a:r>
            <a:r>
              <a:rPr lang="ko-KR" altLang="en-US" sz="1200" b="1" dirty="0" smtClean="0">
                <a:latin typeface="+mn-ea"/>
              </a:rPr>
              <a:t> 있다면 기입하시오</a:t>
            </a:r>
            <a:r>
              <a:rPr lang="en-US" altLang="ko-KR" sz="1200" b="1" dirty="0" smtClean="0">
                <a:latin typeface="+mn-ea"/>
              </a:rPr>
              <a:t>.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16016" y="1772816"/>
            <a:ext cx="14125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b="1" dirty="0" smtClean="0">
                <a:latin typeface="+mn-ea"/>
              </a:rPr>
              <a:t>브랜드 및 제품명</a:t>
            </a:r>
            <a:r>
              <a:rPr lang="en-US" altLang="ko-KR" sz="1000" b="1" dirty="0" smtClean="0">
                <a:latin typeface="+mn-ea"/>
              </a:rPr>
              <a:t>: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16016" y="2780928"/>
            <a:ext cx="7761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b="1" dirty="0" smtClean="0">
                <a:latin typeface="+mn-ea"/>
              </a:rPr>
              <a:t>사용자</a:t>
            </a:r>
            <a:r>
              <a:rPr lang="en-US" altLang="ko-KR" sz="1000" b="1" dirty="0" smtClean="0">
                <a:latin typeface="+mn-ea"/>
              </a:rPr>
              <a:t>: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16016" y="3789040"/>
            <a:ext cx="13901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b="1" dirty="0" smtClean="0">
                <a:latin typeface="+mn-ea"/>
              </a:rPr>
              <a:t>사용장소 및 시간</a:t>
            </a:r>
            <a:r>
              <a:rPr lang="en-US" altLang="ko-KR" sz="1000" b="1" dirty="0" smtClean="0">
                <a:latin typeface="+mn-ea"/>
              </a:rPr>
              <a:t>: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16016" y="4797152"/>
            <a:ext cx="15071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b="1" dirty="0" smtClean="0">
                <a:latin typeface="+mn-ea"/>
              </a:rPr>
              <a:t>불편하다고 느낀 점</a:t>
            </a:r>
            <a:r>
              <a:rPr lang="en-US" altLang="ko-KR" sz="1000" b="1" dirty="0" smtClean="0">
                <a:latin typeface="+mn-ea"/>
              </a:rPr>
              <a:t>:</a:t>
            </a:r>
            <a:endParaRPr lang="ko-KR" altLang="en-US" sz="1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7397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130</Words>
  <Application>Microsoft Office PowerPoint</Application>
  <PresentationFormat>화면 슬라이드 쇼(4:3)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l</dc:creator>
  <cp:lastModifiedBy>UNIPICS_01</cp:lastModifiedBy>
  <cp:revision>5</cp:revision>
  <dcterms:created xsi:type="dcterms:W3CDTF">2015-04-07T02:17:11Z</dcterms:created>
  <dcterms:modified xsi:type="dcterms:W3CDTF">2015-04-07T05:01:38Z</dcterms:modified>
</cp:coreProperties>
</file>